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335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262" r:id="rId11"/>
  </p:sldIdLst>
  <p:sldSz cx="12190413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FF"/>
    <a:srgbClr val="0AA5F5"/>
    <a:srgbClr val="3BB8F7"/>
    <a:srgbClr val="F66E81"/>
    <a:srgbClr val="69D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22" d="100"/>
          <a:sy n="122" d="100"/>
        </p:scale>
        <p:origin x="451" y="96"/>
      </p:cViewPr>
      <p:guideLst>
        <p:guide orient="horz" pos="21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29" y="1143000"/>
            <a:ext cx="548554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/>
          <p:cNvSpPr txBox="1"/>
          <p:nvPr userDrawn="1"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单击此处编辑母版标题样式</a:t>
            </a:r>
          </a:p>
        </p:txBody>
      </p:sp>
      <p:sp>
        <p:nvSpPr>
          <p:cNvPr id="8" name="内容占位符 2"/>
          <p:cNvSpPr txBox="1"/>
          <p:nvPr userDrawn="1"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8284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66646" y="142852"/>
            <a:ext cx="11858400" cy="657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体视界-简黑体" panose="02000000000000000000" pitchFamily="2" charset="-122"/>
            </a:endParaRPr>
          </a:p>
        </p:txBody>
      </p:sp>
      <p:pic>
        <p:nvPicPr>
          <p:cNvPr id="11" name="图片 10"/>
          <p:cNvPicPr preferRelativeResize="0"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10183" r="7182" b="13071"/>
          <a:stretch>
            <a:fillRect/>
          </a:stretch>
        </p:blipFill>
        <p:spPr>
          <a:xfrm>
            <a:off x="165852" y="142852"/>
            <a:ext cx="11858400" cy="657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599608" y="1928802"/>
            <a:ext cx="6692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b="1" spc="500" dirty="0">
                <a:solidFill>
                  <a:srgbClr val="43434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C++ </a:t>
            </a:r>
            <a:r>
              <a:rPr lang="zh-CN" altLang="en-US" sz="7200" b="1" spc="500" dirty="0">
                <a:solidFill>
                  <a:srgbClr val="43434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少儿编程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699" y="-22719"/>
            <a:ext cx="1447301" cy="18613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17" y="2178660"/>
            <a:ext cx="1656674" cy="24199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8" y="4690310"/>
            <a:ext cx="2993123" cy="21676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0" y="3810978"/>
            <a:ext cx="2552178" cy="3047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62" y="-90149"/>
            <a:ext cx="1796990" cy="17969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3" y="1320570"/>
            <a:ext cx="1735601" cy="9282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1" y="260108"/>
            <a:ext cx="1589405" cy="6927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22" y="5920355"/>
            <a:ext cx="1985891" cy="6313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100" y="553278"/>
            <a:ext cx="1567198" cy="1589405"/>
          </a:xfrm>
          <a:prstGeom prst="rect">
            <a:avLst/>
          </a:prstGeom>
        </p:spPr>
      </p:pic>
      <p:sp>
        <p:nvSpPr>
          <p:cNvPr id="12" name="文本框 19"/>
          <p:cNvSpPr txBox="1"/>
          <p:nvPr/>
        </p:nvSpPr>
        <p:spPr>
          <a:xfrm>
            <a:off x="1542415" y="3592195"/>
            <a:ext cx="8806180" cy="15703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4800">
                <a:solidFill>
                  <a:schemeClr val="tx1">
                    <a:lumMod val="95000"/>
                    <a:lumOff val="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algn="ctr"/>
            <a:r>
              <a: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Switch</a:t>
            </a: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多分支结构</a:t>
            </a:r>
            <a:endParaRPr lang="zh-CN" sz="4400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023372" y="2143116"/>
            <a:ext cx="577594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0400" b="1" spc="5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感谢观看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699" y="-22719"/>
            <a:ext cx="1447301" cy="18613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17" y="2178660"/>
            <a:ext cx="1656674" cy="24199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8" y="4690310"/>
            <a:ext cx="2993123" cy="21676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0" y="3810978"/>
            <a:ext cx="2552178" cy="30470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62" y="-90149"/>
            <a:ext cx="1796990" cy="17969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3" y="1320570"/>
            <a:ext cx="1735601" cy="9282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11" y="260108"/>
            <a:ext cx="1589405" cy="6927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22" y="5920355"/>
            <a:ext cx="1985891" cy="63138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100" y="553278"/>
            <a:ext cx="1567198" cy="15894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808990" y="1550035"/>
            <a:ext cx="10572750" cy="19348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1026" name="Picture 2" descr="图片">
            <a:extLst>
              <a:ext uri="{FF2B5EF4-FFF2-40B4-BE49-F238E27FC236}">
                <a16:creationId xmlns:a16="http://schemas.microsoft.com/office/drawing/2014/main" id="{C0FE5150-DC6B-AFA3-7F19-B954219CB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70" y="276533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808990" y="1550035"/>
            <a:ext cx="10572750" cy="19348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2050" name="Picture 2" descr="图片">
            <a:extLst>
              <a:ext uri="{FF2B5EF4-FFF2-40B4-BE49-F238E27FC236}">
                <a16:creationId xmlns:a16="http://schemas.microsoft.com/office/drawing/2014/main" id="{AB44EEBE-97A0-0A33-8AE6-5DD945C27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73" y="285728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3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3074" name="Picture 2" descr="图片">
            <a:extLst>
              <a:ext uri="{FF2B5EF4-FFF2-40B4-BE49-F238E27FC236}">
                <a16:creationId xmlns:a16="http://schemas.microsoft.com/office/drawing/2014/main" id="{FD9BE65E-F004-88C4-8165-A517A7AA2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45" y="285728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2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4098" name="Picture 2" descr="图片">
            <a:extLst>
              <a:ext uri="{FF2B5EF4-FFF2-40B4-BE49-F238E27FC236}">
                <a16:creationId xmlns:a16="http://schemas.microsoft.com/office/drawing/2014/main" id="{CC9C3680-50D3-0A26-1B72-AFC3E5B57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45" y="285728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1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5122" name="Picture 2" descr="图片">
            <a:extLst>
              <a:ext uri="{FF2B5EF4-FFF2-40B4-BE49-F238E27FC236}">
                <a16:creationId xmlns:a16="http://schemas.microsoft.com/office/drawing/2014/main" id="{949AEDE9-87A5-5425-433E-3D7382163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65" y="282663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3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6146" name="Picture 2" descr="图片">
            <a:extLst>
              <a:ext uri="{FF2B5EF4-FFF2-40B4-BE49-F238E27FC236}">
                <a16:creationId xmlns:a16="http://schemas.microsoft.com/office/drawing/2014/main" id="{28176856-6B07-62B4-4A1E-ED213D792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22" y="251415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3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7170" name="Picture 2" descr="图片">
            <a:extLst>
              <a:ext uri="{FF2B5EF4-FFF2-40B4-BE49-F238E27FC236}">
                <a16:creationId xmlns:a16="http://schemas.microsoft.com/office/drawing/2014/main" id="{5301F25D-71B4-ED1A-C220-22519266E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94" y="260648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2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5"/>
          <p:cNvGrpSpPr>
            <a:grpSpLocks noChangeAspect="1"/>
          </p:cNvGrpSpPr>
          <p:nvPr/>
        </p:nvGrpSpPr>
        <p:grpSpPr>
          <a:xfrm>
            <a:off x="308728" y="285728"/>
            <a:ext cx="714380" cy="612000"/>
            <a:chOff x="5092685" y="882802"/>
            <a:chExt cx="672369" cy="576007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5159921" y="882802"/>
              <a:ext cx="576010" cy="576007"/>
            </a:xfrm>
            <a:prstGeom prst="ellipse">
              <a:avLst/>
            </a:prstGeom>
            <a:solidFill>
              <a:srgbClr val="0A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5092685" y="950039"/>
              <a:ext cx="672369" cy="43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文本框 26"/>
          <p:cNvSpPr txBox="1"/>
          <p:nvPr/>
        </p:nvSpPr>
        <p:spPr>
          <a:xfrm>
            <a:off x="1027430" y="356870"/>
            <a:ext cx="3873500" cy="4603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l"/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turtle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基本指令</a:t>
            </a:r>
          </a:p>
        </p:txBody>
      </p:sp>
      <p:pic>
        <p:nvPicPr>
          <p:cNvPr id="8194" name="Picture 2" descr="图片">
            <a:extLst>
              <a:ext uri="{FF2B5EF4-FFF2-40B4-BE49-F238E27FC236}">
                <a16:creationId xmlns:a16="http://schemas.microsoft.com/office/drawing/2014/main" id="{3EE03B3C-EB28-E2AA-5E7F-B1028A3A3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17" y="260648"/>
            <a:ext cx="9525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321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MyOTRiNDAzZjhjZmIxMjA3ODc4ZGFiNmQ3NWIxZj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42</Words>
  <Application>Microsoft Office PowerPoint</Application>
  <PresentationFormat>自定义</PresentationFormat>
  <Paragraphs>23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楷体</vt:lpstr>
      <vt:lpstr>微软雅黑</vt:lpstr>
      <vt:lpstr>字体视界-简黑体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腾阳 王</cp:lastModifiedBy>
  <cp:revision>60</cp:revision>
  <dcterms:created xsi:type="dcterms:W3CDTF">2024-11-07T05:13:00Z</dcterms:created>
  <dcterms:modified xsi:type="dcterms:W3CDTF">2025-12-02T08:15:09Z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982026E6613F45378B09DC9F9429FA83_13</vt:lpwstr>
  </property>
  <property fmtid="{D5CDD505-2E9C-101B-9397-08002B2CF9AE}" pid="3" name="KSOProductBuildVer">
    <vt:lpwstr>2052-12.1.0.21171</vt:lpwstr>
  </property>
</Properties>
</file>